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317" r:id="rId2"/>
    <p:sldId id="353" r:id="rId3"/>
    <p:sldId id="257" r:id="rId4"/>
    <p:sldId id="260" r:id="rId5"/>
    <p:sldId id="349" r:id="rId6"/>
    <p:sldId id="350" r:id="rId7"/>
    <p:sldId id="361" r:id="rId8"/>
    <p:sldId id="362" r:id="rId9"/>
    <p:sldId id="363" r:id="rId10"/>
    <p:sldId id="360" r:id="rId11"/>
  </p:sldIdLst>
  <p:sldSz cx="9144000" cy="6858000" type="screen4x3"/>
  <p:notesSz cx="9661525" cy="68818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39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187776" cy="343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5471521" y="2"/>
            <a:ext cx="4187774" cy="343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1924C-4BAA-41DA-9CDE-E8CD5F66A55B}" type="datetimeFigureOut">
              <a:rPr lang="sk-SK" smtClean="0"/>
              <a:pPr/>
              <a:t>22. 10. 2015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6536933"/>
            <a:ext cx="4187776" cy="343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5471521" y="6536933"/>
            <a:ext cx="4187774" cy="343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6A5E6-5664-491C-AAC9-AA23AF50861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22. 10. 2015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18029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22. 10. 2015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9654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22. 10. 2015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62798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22. 10. 2015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36180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22. 10. 2015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029195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22. 10. 2015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00656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22. 10. 2015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00366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22. 10. 2015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955452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22. 10. 2015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22441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22. 10. 2015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59363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22. 10. 2015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8947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5D278-E8A3-483F-AA22-E847DF858B99}" type="datetimeFigureOut">
              <a:rPr lang="sk-SK" smtClean="0"/>
              <a:pPr/>
              <a:t>22. 10. 2015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878135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jstrissmt.eu/projekt/lacko/index.php" TargetMode="External"/><Relationship Id="rId2" Type="http://schemas.openxmlformats.org/officeDocument/2006/relationships/hyperlink" Target="http://www.majstrissmt.eu/projekt/podhorsky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ajstrissmt.eu/projekt/slobodnik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jstrissmt.e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23528" y="260648"/>
            <a:ext cx="828092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Motivácia</a:t>
            </a:r>
          </a:p>
          <a:p>
            <a:r>
              <a:rPr lang="sk-SK" dirty="0" smtClean="0"/>
              <a:t>Ukážky vypracovaných projektov webových stránok žiakov</a:t>
            </a:r>
            <a:br>
              <a:rPr lang="sk-SK" dirty="0" smtClean="0"/>
            </a:br>
            <a:r>
              <a:rPr lang="sk-SK" dirty="0" smtClean="0">
                <a:hlinkClick r:id="rId2"/>
              </a:rPr>
              <a:t>Projekt 1</a:t>
            </a:r>
            <a:r>
              <a:rPr lang="sk-SK" dirty="0" smtClean="0"/>
              <a:t> , </a:t>
            </a:r>
            <a:r>
              <a:rPr lang="sk-SK" dirty="0" smtClean="0">
                <a:hlinkClick r:id="rId3"/>
              </a:rPr>
              <a:t>Projekt 2</a:t>
            </a:r>
            <a:r>
              <a:rPr lang="sk-SK" dirty="0" smtClean="0"/>
              <a:t> , </a:t>
            </a:r>
            <a:r>
              <a:rPr lang="sk-SK" dirty="0" smtClean="0">
                <a:hlinkClick r:id="rId4"/>
              </a:rPr>
              <a:t>Projekt 3</a:t>
            </a:r>
            <a:endParaRPr lang="sk-SK" b="1" dirty="0" smtClean="0"/>
          </a:p>
          <a:p>
            <a:endParaRPr lang="sk-SK" b="1" dirty="0" smtClean="0">
              <a:solidFill>
                <a:srgbClr val="FF0000"/>
              </a:solidFill>
            </a:endParaRPr>
          </a:p>
          <a:p>
            <a:r>
              <a:rPr lang="sk-SK" b="1" dirty="0" smtClean="0">
                <a:solidFill>
                  <a:srgbClr val="FF0000"/>
                </a:solidFill>
              </a:rPr>
              <a:t>Opakovanie</a:t>
            </a:r>
            <a:endParaRPr lang="sk-SK" b="1" dirty="0"/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HTML</a:t>
            </a:r>
            <a:endParaRPr lang="sk-SK" dirty="0"/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Kaskádové štýly</a:t>
            </a:r>
            <a:r>
              <a:rPr lang="sk-SK" dirty="0" smtClean="0"/>
              <a:t> alebo </a:t>
            </a:r>
            <a:r>
              <a:rPr lang="sk-SK" b="1" dirty="0" smtClean="0"/>
              <a:t>CSS</a:t>
            </a:r>
            <a:endParaRPr lang="sk-SK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err="1" smtClean="0"/>
              <a:t>Java</a:t>
            </a:r>
            <a:r>
              <a:rPr lang="sk-SK" b="1" dirty="0" smtClean="0"/>
              <a:t> </a:t>
            </a:r>
            <a:r>
              <a:rPr lang="sk-SK" b="1" dirty="0" err="1" smtClean="0"/>
              <a:t>Script</a:t>
            </a:r>
            <a:endParaRPr lang="sk-SK" dirty="0"/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PHP</a:t>
            </a:r>
            <a:endParaRPr lang="sk-SK" dirty="0"/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SQL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telo webu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odsek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odrážky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hlavičku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hypertextový odkaz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tabuľku, riadok, bunku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vstupné pole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tlačidlo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výber zo zoznamu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výber jednej z možností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font písma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výšku písma</a:t>
            </a:r>
            <a:endParaRPr lang="sk-SK" dirty="0" smtClean="0"/>
          </a:p>
          <a:p>
            <a:pPr marL="285750" indent="-285750">
              <a:buFont typeface="Arial" pitchFamily="34" charset="0"/>
              <a:buChar char="•"/>
            </a:pPr>
            <a:endParaRPr lang="sk-SK" dirty="0"/>
          </a:p>
          <a:p>
            <a:pPr marL="285750" indent="-285750">
              <a:buFont typeface="Arial" pitchFamily="34" charset="0"/>
              <a:buChar char="•"/>
            </a:pPr>
            <a:endParaRPr lang="sk-SK" dirty="0" smtClean="0"/>
          </a:p>
          <a:p>
            <a:pPr marL="285750" indent="-285750">
              <a:buFont typeface="Arial" pitchFamily="34" charset="0"/>
              <a:buChar char="•"/>
            </a:pPr>
            <a:endParaRPr lang="sk-SK" dirty="0"/>
          </a:p>
          <a:p>
            <a:pPr marL="285750" indent="-285750">
              <a:buFont typeface="Arial" pitchFamily="34" charset="0"/>
              <a:buChar char="•"/>
            </a:pPr>
            <a:endParaRPr lang="sk-SK" dirty="0"/>
          </a:p>
        </p:txBody>
      </p:sp>
      <p:sp>
        <p:nvSpPr>
          <p:cNvPr id="3" name="BlokTextu 2"/>
          <p:cNvSpPr txBox="1"/>
          <p:nvPr/>
        </p:nvSpPr>
        <p:spPr>
          <a:xfrm>
            <a:off x="5004048" y="1628800"/>
            <a:ext cx="39604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značka pre prázdny riadok</a:t>
            </a:r>
          </a:p>
          <a:p>
            <a:pPr>
              <a:buFont typeface="Arial" pitchFamily="34" charset="0"/>
              <a:buChar char="•"/>
            </a:pPr>
            <a:r>
              <a:rPr lang="sk-SK" b="1" dirty="0" smtClean="0"/>
              <a:t> značka pre pozadie</a:t>
            </a:r>
          </a:p>
          <a:p>
            <a:pPr>
              <a:buFont typeface="Arial" pitchFamily="34" charset="0"/>
              <a:buChar char="•"/>
            </a:pPr>
            <a:r>
              <a:rPr lang="sk-SK" b="1" dirty="0" smtClean="0"/>
              <a:t> značka pre vodorovnú čiaru</a:t>
            </a:r>
          </a:p>
          <a:p>
            <a:pPr>
              <a:buFont typeface="Arial" pitchFamily="34" charset="0"/>
              <a:buChar char="•"/>
            </a:pPr>
            <a:r>
              <a:rPr lang="sk-SK" b="1" dirty="0" smtClean="0"/>
              <a:t> značka pre tučné písmo</a:t>
            </a:r>
          </a:p>
          <a:p>
            <a:pPr>
              <a:buFont typeface="Arial" pitchFamily="34" charset="0"/>
              <a:buChar char="•"/>
            </a:pPr>
            <a:r>
              <a:rPr lang="sk-SK" b="1" dirty="0" smtClean="0"/>
              <a:t> značka pre šikmé písmo</a:t>
            </a:r>
          </a:p>
          <a:p>
            <a:pPr>
              <a:buFont typeface="Arial" pitchFamily="34" charset="0"/>
              <a:buChar char="•"/>
            </a:pPr>
            <a:r>
              <a:rPr lang="sk-SK" b="1" dirty="0" smtClean="0"/>
              <a:t> značka pre podčiarknuté písmo</a:t>
            </a:r>
          </a:p>
          <a:p>
            <a:pPr>
              <a:buFont typeface="Arial" pitchFamily="34" charset="0"/>
              <a:buChar char="•"/>
            </a:pPr>
            <a:r>
              <a:rPr lang="sk-SK" b="1" dirty="0" smtClean="0"/>
              <a:t> značka pre obrázok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5000628" y="4000504"/>
            <a:ext cx="37862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Opíšte postup programovania:</a:t>
            </a:r>
          </a:p>
          <a:p>
            <a:pPr marL="342900" indent="-342900">
              <a:buAutoNum type="arabicPeriod"/>
            </a:pPr>
            <a:r>
              <a:rPr lang="sk-SK" dirty="0" smtClean="0"/>
              <a:t>Súčet 2 čísiel</a:t>
            </a:r>
          </a:p>
          <a:p>
            <a:pPr marL="342900" indent="-342900">
              <a:buAutoNum type="arabicPeriod"/>
            </a:pPr>
            <a:r>
              <a:rPr lang="sk-SK" dirty="0" smtClean="0"/>
              <a:t>Maximum z 3 čísiel</a:t>
            </a:r>
          </a:p>
          <a:p>
            <a:pPr marL="342900" indent="-342900">
              <a:buAutoNum type="arabicPeriod"/>
            </a:pPr>
            <a:r>
              <a:rPr lang="sk-SK" dirty="0" smtClean="0"/>
              <a:t>Kalkulačka</a:t>
            </a:r>
          </a:p>
          <a:p>
            <a:pPr marL="342900" indent="-342900">
              <a:buAutoNum type="arabicPeriod"/>
            </a:pPr>
            <a:r>
              <a:rPr lang="sk-SK" dirty="0" smtClean="0"/>
              <a:t>Prihlásenie do systému</a:t>
            </a:r>
          </a:p>
          <a:p>
            <a:pPr marL="342900" indent="-342900">
              <a:buAutoNum type="arabicPeriod"/>
            </a:pPr>
            <a:r>
              <a:rPr lang="sk-SK" dirty="0" smtClean="0"/>
              <a:t>Nadpisy</a:t>
            </a:r>
          </a:p>
          <a:p>
            <a:pPr marL="342900" indent="-342900">
              <a:buAutoNum type="arabicPeriod"/>
            </a:pPr>
            <a:r>
              <a:rPr lang="sk-SK" dirty="0" smtClean="0"/>
              <a:t>Výpočty zo vzorcov</a:t>
            </a:r>
          </a:p>
          <a:p>
            <a:pPr marL="342900" indent="-342900">
              <a:buAutoNum type="arabicPeriod"/>
            </a:pP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404568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PHP – ZÁKLADY JAZYKA, databáza </a:t>
            </a:r>
            <a:r>
              <a:rPr lang="sk-SK" b="1" dirty="0" err="1" smtClean="0">
                <a:solidFill>
                  <a:srgbClr val="FF0000"/>
                </a:solidFill>
              </a:rPr>
              <a:t>MySQL</a:t>
            </a:r>
            <a:endParaRPr lang="sk-SK" b="1" dirty="0" smtClean="0">
              <a:solidFill>
                <a:srgbClr val="FF0000"/>
              </a:solidFill>
            </a:endParaRPr>
          </a:p>
        </p:txBody>
      </p:sp>
      <p:cxnSp>
        <p:nvCxnSpPr>
          <p:cNvPr id="5" name="Rovná spojnica 4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BlokTextu 5"/>
          <p:cNvSpPr txBox="1"/>
          <p:nvPr/>
        </p:nvSpPr>
        <p:spPr>
          <a:xfrm>
            <a:off x="251520" y="980728"/>
            <a:ext cx="84969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k-SK" dirty="0" smtClean="0"/>
              <a:t>V databáze databaza1 vytvorte tabuľku </a:t>
            </a:r>
            <a:r>
              <a:rPr lang="sk-SK" dirty="0" err="1" smtClean="0"/>
              <a:t>ziaci</a:t>
            </a:r>
            <a:r>
              <a:rPr lang="sk-SK" dirty="0" smtClean="0"/>
              <a:t> s </a:t>
            </a:r>
            <a:r>
              <a:rPr lang="sk-SK" dirty="0" err="1" smtClean="0"/>
              <a:t>poliami</a:t>
            </a:r>
            <a:r>
              <a:rPr lang="sk-SK" dirty="0" smtClean="0"/>
              <a:t>: </a:t>
            </a:r>
            <a:r>
              <a:rPr lang="sk-SK" dirty="0" err="1" smtClean="0"/>
              <a:t>id</a:t>
            </a:r>
            <a:r>
              <a:rPr lang="sk-SK" dirty="0" smtClean="0"/>
              <a:t>, meno, priezvisko, </a:t>
            </a:r>
            <a:r>
              <a:rPr lang="sk-SK" dirty="0" err="1" smtClean="0"/>
              <a:t>login</a:t>
            </a:r>
            <a:r>
              <a:rPr lang="sk-SK" dirty="0" smtClean="0"/>
              <a:t>, </a:t>
            </a:r>
            <a:r>
              <a:rPr lang="sk-SK" dirty="0" err="1" smtClean="0"/>
              <a:t>password</a:t>
            </a:r>
            <a:r>
              <a:rPr lang="sk-SK" dirty="0" smtClean="0"/>
              <a:t>. Pole </a:t>
            </a:r>
            <a:r>
              <a:rPr lang="sk-SK" dirty="0" err="1" smtClean="0"/>
              <a:t>id</a:t>
            </a:r>
            <a:r>
              <a:rPr lang="sk-SK" dirty="0" smtClean="0"/>
              <a:t> je typu </a:t>
            </a:r>
            <a:r>
              <a:rPr lang="sk-SK" dirty="0" err="1" smtClean="0"/>
              <a:t>int</a:t>
            </a:r>
            <a:r>
              <a:rPr lang="sk-SK" dirty="0" smtClean="0"/>
              <a:t> </a:t>
            </a:r>
            <a:r>
              <a:rPr lang="sk-SK" dirty="0" err="1" smtClean="0"/>
              <a:t>primary_key</a:t>
            </a:r>
            <a:r>
              <a:rPr lang="sk-SK" dirty="0" smtClean="0"/>
              <a:t> </a:t>
            </a:r>
            <a:r>
              <a:rPr lang="sk-SK" dirty="0" err="1" smtClean="0"/>
              <a:t>auto_increment</a:t>
            </a:r>
            <a:r>
              <a:rPr lang="sk-SK" dirty="0" smtClean="0"/>
              <a:t>, ostatné polia sú typu text. </a:t>
            </a:r>
          </a:p>
          <a:p>
            <a:pPr marL="342900" indent="-342900">
              <a:buAutoNum type="arabicPeriod"/>
            </a:pPr>
            <a:r>
              <a:rPr lang="sk-SK" dirty="0" smtClean="0"/>
              <a:t>Upravte program add_ziaci2.php (</a:t>
            </a:r>
            <a:r>
              <a:rPr lang="sk-SK" dirty="0" err="1" smtClean="0"/>
              <a:t>zip</a:t>
            </a:r>
            <a:r>
              <a:rPr lang="sk-SK" dirty="0" smtClean="0"/>
              <a:t> súbor stiahnite z </a:t>
            </a:r>
            <a:r>
              <a:rPr lang="sk-SK" dirty="0" err="1" smtClean="0">
                <a:hlinkClick r:id="rId2"/>
              </a:rPr>
              <a:t>www.majstrissmt.eu</a:t>
            </a:r>
            <a:r>
              <a:rPr lang="sk-SK" dirty="0" smtClean="0"/>
              <a:t>, </a:t>
            </a:r>
            <a:r>
              <a:rPr lang="sk-SK" dirty="0" err="1" smtClean="0"/>
              <a:t>materialy</a:t>
            </a:r>
            <a:r>
              <a:rPr lang="sk-SK" dirty="0" smtClean="0"/>
              <a:t> pre PN) tak, aby ste mohli vkladať údaje pomocou tohto programu.  Pomocou programu naplňte tabuľku žiaci s údajmi žiakov z Vašej skupiny. Program uložte do zložky c://apache/htdocs/priklad. </a:t>
            </a:r>
          </a:p>
          <a:p>
            <a:r>
              <a:rPr lang="sk-SK" dirty="0" smtClean="0"/>
              <a:t>3.    Upravte program </a:t>
            </a:r>
            <a:r>
              <a:rPr lang="sk-SK" dirty="0" err="1" smtClean="0"/>
              <a:t>ziaci.php</a:t>
            </a:r>
            <a:r>
              <a:rPr lang="sk-SK" dirty="0" smtClean="0"/>
              <a:t> (</a:t>
            </a:r>
            <a:r>
              <a:rPr lang="sk-SK" dirty="0" err="1" smtClean="0"/>
              <a:t>zip</a:t>
            </a:r>
            <a:r>
              <a:rPr lang="sk-SK" dirty="0" smtClean="0"/>
              <a:t> súbor stiahnite z </a:t>
            </a:r>
            <a:r>
              <a:rPr lang="sk-SK" dirty="0" err="1" smtClean="0">
                <a:hlinkClick r:id="rId2"/>
              </a:rPr>
              <a:t>www.majstrissmt.eu</a:t>
            </a:r>
            <a:r>
              <a:rPr lang="sk-SK" dirty="0" smtClean="0"/>
              <a:t>, </a:t>
            </a:r>
            <a:r>
              <a:rPr lang="sk-SK" dirty="0" err="1" smtClean="0"/>
              <a:t>materialy</a:t>
            </a:r>
            <a:r>
              <a:rPr lang="sk-SK" dirty="0" smtClean="0"/>
              <a:t> pre  </a:t>
            </a:r>
          </a:p>
          <a:p>
            <a:r>
              <a:rPr lang="sk-SK" dirty="0" smtClean="0"/>
              <a:t>        PN), doplňte ostatné údaje z tabuľky, spustite program. Upravte program tak aby </a:t>
            </a:r>
          </a:p>
          <a:p>
            <a:r>
              <a:rPr lang="sk-SK" dirty="0" smtClean="0"/>
              <a:t>        údaje vypisoval do tabuľky s hlavičkou.</a:t>
            </a:r>
          </a:p>
          <a:p>
            <a:r>
              <a:rPr lang="sk-SK" dirty="0" smtClean="0"/>
              <a:t>4.    Vytvorte tabuľku </a:t>
            </a:r>
            <a:r>
              <a:rPr lang="sk-SK" dirty="0" err="1" smtClean="0"/>
              <a:t>kategorie_spravy</a:t>
            </a:r>
            <a:r>
              <a:rPr lang="sk-SK" dirty="0" smtClean="0"/>
              <a:t> s </a:t>
            </a:r>
            <a:r>
              <a:rPr lang="sk-SK" dirty="0" err="1" smtClean="0"/>
              <a:t>poliami</a:t>
            </a:r>
            <a:r>
              <a:rPr lang="sk-SK" dirty="0" smtClean="0"/>
              <a:t> </a:t>
            </a:r>
            <a:r>
              <a:rPr lang="sk-SK" dirty="0" err="1" smtClean="0"/>
              <a:t>id</a:t>
            </a:r>
            <a:r>
              <a:rPr lang="sk-SK" dirty="0" smtClean="0"/>
              <a:t> a </a:t>
            </a:r>
            <a:r>
              <a:rPr lang="sk-SK" dirty="0" err="1" smtClean="0"/>
              <a:t>nazov</a:t>
            </a:r>
            <a:r>
              <a:rPr lang="sk-SK" dirty="0" smtClean="0"/>
              <a:t>. Naplňte ju hodnotami   </a:t>
            </a:r>
          </a:p>
          <a:p>
            <a:r>
              <a:rPr lang="sk-SK" dirty="0" smtClean="0"/>
              <a:t>         1, Aktuality, 2, Správy, 3, Oznamy, priamo v </a:t>
            </a:r>
            <a:r>
              <a:rPr lang="sk-SK" dirty="0" err="1" smtClean="0"/>
              <a:t>phpmyadmin</a:t>
            </a:r>
            <a:r>
              <a:rPr lang="sk-SK" dirty="0" smtClean="0"/>
              <a:t>. Vytvorte program pre  </a:t>
            </a:r>
          </a:p>
          <a:p>
            <a:r>
              <a:rPr lang="sk-SK" dirty="0" smtClean="0"/>
              <a:t>         výpis  údajov z tejto tabuľky.</a:t>
            </a:r>
          </a:p>
          <a:p>
            <a:r>
              <a:rPr lang="sk-SK" dirty="0" smtClean="0"/>
              <a:t>5.     Vytvorte tabuľky pre naplnenie redakčného systému s </a:t>
            </a:r>
            <a:r>
              <a:rPr lang="sk-SK" dirty="0" err="1" smtClean="0"/>
              <a:t>poliami</a:t>
            </a:r>
            <a:r>
              <a:rPr lang="sk-SK" dirty="0" smtClean="0"/>
              <a:t> </a:t>
            </a:r>
            <a:r>
              <a:rPr lang="sk-SK" dirty="0" err="1" smtClean="0"/>
              <a:t>id</a:t>
            </a:r>
            <a:r>
              <a:rPr lang="sk-SK" dirty="0" smtClean="0"/>
              <a:t> (</a:t>
            </a:r>
            <a:r>
              <a:rPr lang="sk-SK" dirty="0" err="1" smtClean="0"/>
              <a:t>int</a:t>
            </a:r>
            <a:r>
              <a:rPr lang="sk-SK" dirty="0" smtClean="0"/>
              <a:t>, </a:t>
            </a:r>
            <a:r>
              <a:rPr lang="sk-SK" dirty="0" err="1" smtClean="0"/>
              <a:t>primary_key</a:t>
            </a:r>
            <a:r>
              <a:rPr lang="sk-SK" dirty="0" smtClean="0"/>
              <a:t>,    </a:t>
            </a:r>
          </a:p>
          <a:p>
            <a:r>
              <a:rPr lang="sk-SK" dirty="0" smtClean="0"/>
              <a:t>        </a:t>
            </a:r>
            <a:r>
              <a:rPr lang="sk-SK" dirty="0" err="1" smtClean="0"/>
              <a:t>auto_increment</a:t>
            </a:r>
            <a:r>
              <a:rPr lang="sk-SK" dirty="0" smtClean="0"/>
              <a:t>), autor, </a:t>
            </a:r>
            <a:r>
              <a:rPr lang="sk-SK" dirty="0" err="1" smtClean="0"/>
              <a:t>nazov</a:t>
            </a:r>
            <a:r>
              <a:rPr lang="sk-SK" dirty="0" smtClean="0"/>
              <a:t>, </a:t>
            </a:r>
            <a:r>
              <a:rPr lang="sk-SK" dirty="0" err="1" smtClean="0"/>
              <a:t>uputavka</a:t>
            </a:r>
            <a:r>
              <a:rPr lang="sk-SK" dirty="0" smtClean="0"/>
              <a:t>, popis (všetko typu text). Vytvorte program     </a:t>
            </a:r>
          </a:p>
          <a:p>
            <a:r>
              <a:rPr lang="sk-SK" dirty="0" smtClean="0"/>
              <a:t>        </a:t>
            </a:r>
            <a:r>
              <a:rPr lang="sk-SK" dirty="0" err="1" smtClean="0"/>
              <a:t>add_spravy</a:t>
            </a:r>
            <a:r>
              <a:rPr lang="sk-SK" dirty="0" smtClean="0"/>
              <a:t> pre naplnenie tejto tabuľky (upravte z programu add_ziaci2.php). Všetky   </a:t>
            </a:r>
          </a:p>
          <a:p>
            <a:r>
              <a:rPr lang="sk-SK" dirty="0" smtClean="0"/>
              <a:t>         prvky formulára budú zadávané ako </a:t>
            </a:r>
            <a:r>
              <a:rPr lang="sk-SK" dirty="0" err="1" smtClean="0"/>
              <a:t>input</a:t>
            </a:r>
            <a:r>
              <a:rPr lang="sk-SK" dirty="0" smtClean="0"/>
              <a:t> </a:t>
            </a:r>
            <a:r>
              <a:rPr lang="sk-SK" dirty="0" err="1" smtClean="0"/>
              <a:t>type=text</a:t>
            </a:r>
            <a:r>
              <a:rPr lang="sk-SK" dirty="0" smtClean="0"/>
              <a:t>, polia popis a </a:t>
            </a:r>
            <a:r>
              <a:rPr lang="sk-SK" dirty="0" err="1" smtClean="0"/>
              <a:t>uputavka</a:t>
            </a:r>
            <a:r>
              <a:rPr lang="sk-SK" dirty="0" smtClean="0"/>
              <a:t> budú   </a:t>
            </a:r>
          </a:p>
          <a:p>
            <a:r>
              <a:rPr lang="sk-SK" dirty="0" smtClean="0"/>
              <a:t>         definované ako viacriadkové vstupy (pozri </a:t>
            </a:r>
            <a:r>
              <a:rPr lang="sk-SK" dirty="0" err="1" smtClean="0"/>
              <a:t>formular.php</a:t>
            </a:r>
            <a:r>
              <a:rPr lang="sk-SK" dirty="0" smtClean="0"/>
              <a:t>).     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57158" y="357166"/>
            <a:ext cx="84296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Opakovanie PHP:</a:t>
            </a:r>
          </a:p>
          <a:p>
            <a:endParaRPr lang="sk-SK" dirty="0" smtClean="0"/>
          </a:p>
          <a:p>
            <a:pPr marL="342900" indent="-342900">
              <a:buAutoNum type="arabicPeriod"/>
            </a:pPr>
            <a:r>
              <a:rPr lang="sk-SK" dirty="0" smtClean="0"/>
              <a:t>Formy zápisu </a:t>
            </a:r>
            <a:r>
              <a:rPr lang="sk-SK" dirty="0" err="1" smtClean="0"/>
              <a:t>php</a:t>
            </a:r>
            <a:r>
              <a:rPr lang="sk-SK" dirty="0" smtClean="0"/>
              <a:t> kódu</a:t>
            </a:r>
          </a:p>
          <a:p>
            <a:pPr marL="342900" indent="-342900">
              <a:buAutoNum type="arabicPeriod"/>
            </a:pPr>
            <a:r>
              <a:rPr lang="sk-SK" dirty="0" smtClean="0"/>
              <a:t>Zápis textu</a:t>
            </a:r>
          </a:p>
          <a:p>
            <a:pPr marL="342900" indent="-342900">
              <a:buAutoNum type="arabicPeriod"/>
            </a:pPr>
            <a:r>
              <a:rPr lang="sk-SK" dirty="0" smtClean="0"/>
              <a:t>Čas a dátum</a:t>
            </a:r>
          </a:p>
          <a:p>
            <a:pPr marL="342900" indent="-342900">
              <a:buAutoNum type="arabicPeriod"/>
            </a:pPr>
            <a:r>
              <a:rPr lang="sk-SK" dirty="0" smtClean="0"/>
              <a:t>Zápis premenných</a:t>
            </a:r>
          </a:p>
          <a:p>
            <a:pPr marL="342900" indent="-342900">
              <a:buAutoNum type="arabicPeriod"/>
            </a:pPr>
            <a:r>
              <a:rPr lang="sk-SK" dirty="0" smtClean="0"/>
              <a:t>Zápis komentárov</a:t>
            </a:r>
          </a:p>
          <a:p>
            <a:pPr marL="342900" indent="-342900">
              <a:buAutoNum type="arabicPeriod"/>
            </a:pPr>
            <a:r>
              <a:rPr lang="sk-SK" dirty="0" smtClean="0"/>
              <a:t>Logické operácie</a:t>
            </a:r>
          </a:p>
          <a:p>
            <a:pPr marL="342900" indent="-342900">
              <a:buAutoNum type="arabicPeriod"/>
            </a:pPr>
            <a:r>
              <a:rPr lang="sk-SK" dirty="0" smtClean="0"/>
              <a:t>Matematické operácie</a:t>
            </a:r>
          </a:p>
          <a:p>
            <a:pPr marL="342900" indent="-342900">
              <a:buAutoNum type="arabicPeriod"/>
            </a:pPr>
            <a:r>
              <a:rPr lang="sk-SK" dirty="0" smtClean="0"/>
              <a:t>Vetvenie</a:t>
            </a:r>
          </a:p>
          <a:p>
            <a:pPr marL="342900" indent="-342900">
              <a:buAutoNum type="arabicPeriod"/>
            </a:pPr>
            <a:r>
              <a:rPr lang="sk-SK" dirty="0" smtClean="0"/>
              <a:t>Cykly</a:t>
            </a:r>
          </a:p>
          <a:p>
            <a:pPr marL="342900" indent="-342900">
              <a:buAutoNum type="arabicPeriod"/>
            </a:pPr>
            <a:r>
              <a:rPr lang="sk-SK" dirty="0" smtClean="0"/>
              <a:t>Vloženie podprogramov</a:t>
            </a:r>
          </a:p>
          <a:p>
            <a:pPr marL="342900" indent="-342900">
              <a:buAutoNum type="arabicPeriod"/>
            </a:pPr>
            <a:endParaRPr lang="sk-SK" dirty="0" smtClean="0"/>
          </a:p>
          <a:p>
            <a:pPr marL="342900" indent="-342900">
              <a:buAutoNum type="arabicPeriod"/>
            </a:pPr>
            <a:endParaRPr lang="sk-SK" dirty="0" smtClean="0"/>
          </a:p>
          <a:p>
            <a:pPr marL="342900" indent="-342900">
              <a:buAutoNum type="arabicPeriod"/>
            </a:pPr>
            <a:endParaRPr lang="sk-SK" dirty="0" smtClean="0"/>
          </a:p>
          <a:p>
            <a:pPr marL="342900" indent="-342900">
              <a:buAutoNum type="arabicPeriod"/>
            </a:pP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179512" y="980728"/>
            <a:ext cx="8784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1. Základná syntax:</a:t>
            </a:r>
            <a:endParaRPr lang="sk-SK" dirty="0"/>
          </a:p>
          <a:p>
            <a:r>
              <a:rPr lang="sk-SK" dirty="0" smtClean="0"/>
              <a:t>1.   &lt;? echo "Najjednoduchšia SGML spracovateľská inštrukcia."; ?&gt; </a:t>
            </a:r>
            <a:endParaRPr lang="sk-SK" dirty="0"/>
          </a:p>
          <a:p>
            <a:r>
              <a:rPr lang="sk-SK" dirty="0" smtClean="0"/>
              <a:t>2.   &lt;?</a:t>
            </a:r>
            <a:r>
              <a:rPr lang="sk-SK" dirty="0" err="1" smtClean="0"/>
              <a:t>php</a:t>
            </a:r>
            <a:r>
              <a:rPr lang="sk-SK" dirty="0" smtClean="0"/>
              <a:t> echo "Pokiaľ chcete spracovávať XHTML/XML dokumenty, používajte toto."; ?&gt; </a:t>
            </a:r>
            <a:endParaRPr lang="sk-SK" dirty="0"/>
          </a:p>
          <a:p>
            <a:r>
              <a:rPr lang="sk-SK" dirty="0" smtClean="0"/>
              <a:t>3.   &lt;</a:t>
            </a:r>
            <a:r>
              <a:rPr lang="sk-SK" dirty="0" err="1" smtClean="0"/>
              <a:t>script</a:t>
            </a:r>
            <a:r>
              <a:rPr lang="sk-SK" dirty="0" smtClean="0"/>
              <a:t> </a:t>
            </a:r>
            <a:r>
              <a:rPr lang="sk-SK" dirty="0" err="1" smtClean="0"/>
              <a:t>language="php</a:t>
            </a:r>
            <a:r>
              <a:rPr lang="sk-SK" dirty="0" smtClean="0"/>
              <a:t>"&gt; echo "Niektoré editory nemajú spracovateľské inštrukcie v obľube."; &lt;/</a:t>
            </a:r>
            <a:r>
              <a:rPr lang="sk-SK" dirty="0" err="1" smtClean="0"/>
              <a:t>script</a:t>
            </a:r>
            <a:r>
              <a:rPr lang="sk-SK" dirty="0" smtClean="0"/>
              <a:t>&gt;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251520" y="2486751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2. Čas a dátum:</a:t>
            </a:r>
          </a:p>
          <a:p>
            <a:r>
              <a:rPr lang="sk-SK" dirty="0" smtClean="0"/>
              <a:t>&lt;p&gt;Aktuálny čas: </a:t>
            </a:r>
            <a:r>
              <a:rPr lang="sk-SK" b="1" dirty="0" smtClean="0"/>
              <a:t>&lt;?</a:t>
            </a:r>
            <a:r>
              <a:rPr lang="sk-SK" b="1" dirty="0" err="1" smtClean="0"/>
              <a:t>php</a:t>
            </a:r>
            <a:r>
              <a:rPr lang="sk-SK" b="1" dirty="0" smtClean="0"/>
              <a:t> echo </a:t>
            </a:r>
            <a:r>
              <a:rPr lang="sk-SK" b="1" dirty="0" err="1" smtClean="0"/>
              <a:t>Date</a:t>
            </a:r>
            <a:r>
              <a:rPr lang="sk-SK" b="1" dirty="0" smtClean="0"/>
              <a:t>("</a:t>
            </a:r>
            <a:r>
              <a:rPr lang="sk-SK" b="1" dirty="0" err="1" smtClean="0"/>
              <a:t>d.m.Y</a:t>
            </a:r>
            <a:r>
              <a:rPr lang="sk-SK" b="1" dirty="0" smtClean="0"/>
              <a:t> H:i:s"); ?&gt;</a:t>
            </a:r>
            <a:r>
              <a:rPr lang="sk-SK" dirty="0" smtClean="0"/>
              <a:t>&lt;/p&gt; 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251520" y="2428868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BlokTextu 9"/>
          <p:cNvSpPr txBox="1"/>
          <p:nvPr/>
        </p:nvSpPr>
        <p:spPr>
          <a:xfrm>
            <a:off x="285720" y="3286124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3. Príkaz echo</a:t>
            </a:r>
            <a:endParaRPr lang="sk-SK" dirty="0"/>
          </a:p>
          <a:p>
            <a:r>
              <a:rPr lang="sk-SK" dirty="0" smtClean="0"/>
              <a:t>&lt;?</a:t>
            </a:r>
            <a:r>
              <a:rPr lang="sk-SK" dirty="0" err="1" smtClean="0"/>
              <a:t>php</a:t>
            </a:r>
            <a:r>
              <a:rPr lang="sk-SK" dirty="0" smtClean="0"/>
              <a:t> </a:t>
            </a:r>
            <a:r>
              <a:rPr lang="sk-SK" b="1" dirty="0" smtClean="0"/>
              <a:t>echo</a:t>
            </a:r>
            <a:r>
              <a:rPr lang="sk-SK" dirty="0" smtClean="0"/>
              <a:t> "tento text je napísaný v </a:t>
            </a:r>
            <a:r>
              <a:rPr lang="sk-SK" dirty="0" err="1" smtClean="0"/>
              <a:t>PHP</a:t>
            </a:r>
            <a:r>
              <a:rPr lang="sk-SK" dirty="0" smtClean="0"/>
              <a:t>"; ?&gt;</a:t>
            </a:r>
            <a:endParaRPr lang="sk-SK" dirty="0"/>
          </a:p>
        </p:txBody>
      </p:sp>
      <p:cxnSp>
        <p:nvCxnSpPr>
          <p:cNvPr id="11" name="Rovná spojnica 10"/>
          <p:cNvCxnSpPr/>
          <p:nvPr/>
        </p:nvCxnSpPr>
        <p:spPr>
          <a:xfrm>
            <a:off x="285720" y="321468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BlokTextu 11"/>
          <p:cNvSpPr txBox="1"/>
          <p:nvPr/>
        </p:nvSpPr>
        <p:spPr>
          <a:xfrm>
            <a:off x="285720" y="4143380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4. Poznámky a komentáre</a:t>
            </a:r>
          </a:p>
          <a:p>
            <a:r>
              <a:rPr lang="sk-SK" dirty="0" smtClean="0"/>
              <a:t>// Toto je jednoriadkový komentár typu C++ </a:t>
            </a:r>
          </a:p>
          <a:p>
            <a:r>
              <a:rPr lang="sk-SK" dirty="0" smtClean="0"/>
              <a:t>/* Toto je viacriadkový komentár a </a:t>
            </a:r>
            <a:r>
              <a:rPr lang="sk-SK" dirty="0" err="1" smtClean="0"/>
              <a:t>ješte</a:t>
            </a:r>
            <a:r>
              <a:rPr lang="sk-SK" dirty="0" smtClean="0"/>
              <a:t> jeden riadok komentára */ </a:t>
            </a:r>
          </a:p>
        </p:txBody>
      </p:sp>
      <p:cxnSp>
        <p:nvCxnSpPr>
          <p:cNvPr id="13" name="Rovná spojnica 12"/>
          <p:cNvCxnSpPr/>
          <p:nvPr/>
        </p:nvCxnSpPr>
        <p:spPr>
          <a:xfrm>
            <a:off x="285720" y="4000504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BlokTextu 13"/>
          <p:cNvSpPr txBox="1"/>
          <p:nvPr/>
        </p:nvSpPr>
        <p:spPr>
          <a:xfrm>
            <a:off x="357158" y="5157629"/>
            <a:ext cx="3739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5. Premenné (nemusia sa deklarovať)</a:t>
            </a:r>
            <a:endParaRPr lang="sk-SK" dirty="0"/>
          </a:p>
          <a:p>
            <a:r>
              <a:rPr lang="it-IT" dirty="0" smtClean="0"/>
              <a:t>$meno = "Martin"; </a:t>
            </a:r>
            <a:endParaRPr lang="sk-SK" dirty="0" smtClean="0"/>
          </a:p>
        </p:txBody>
      </p:sp>
      <p:cxnSp>
        <p:nvCxnSpPr>
          <p:cNvPr id="15" name="Rovná spojnica 14"/>
          <p:cNvCxnSpPr/>
          <p:nvPr/>
        </p:nvCxnSpPr>
        <p:spPr>
          <a:xfrm>
            <a:off x="357158" y="5143512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428596" y="5929330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79883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BlokTextu 11"/>
          <p:cNvSpPr txBox="1"/>
          <p:nvPr/>
        </p:nvSpPr>
        <p:spPr>
          <a:xfrm>
            <a:off x="323528" y="928670"/>
            <a:ext cx="37484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6</a:t>
            </a:r>
            <a:r>
              <a:rPr lang="sk-SK" b="1" dirty="0" smtClean="0"/>
              <a:t>. Logické operácie</a:t>
            </a:r>
          </a:p>
          <a:p>
            <a:pPr fontAlgn="ctr"/>
            <a:r>
              <a:rPr lang="sk-SK" dirty="0" smtClean="0"/>
              <a:t>== , != , &lt; , &gt; , &lt;= , &gt;= , &amp;&amp; , || , !</a:t>
            </a:r>
          </a:p>
          <a:p>
            <a:endParaRPr lang="sk-SK" b="1" dirty="0" smtClean="0"/>
          </a:p>
          <a:p>
            <a:endParaRPr lang="sk-SK" dirty="0"/>
          </a:p>
          <a:p>
            <a:endParaRPr lang="sk-SK" dirty="0"/>
          </a:p>
        </p:txBody>
      </p:sp>
      <p:cxnSp>
        <p:nvCxnSpPr>
          <p:cNvPr id="8" name="Rovná spojnica 7"/>
          <p:cNvCxnSpPr/>
          <p:nvPr/>
        </p:nvCxnSpPr>
        <p:spPr>
          <a:xfrm>
            <a:off x="214282" y="1643050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BlokTextu 8"/>
          <p:cNvSpPr txBox="1"/>
          <p:nvPr/>
        </p:nvSpPr>
        <p:spPr>
          <a:xfrm>
            <a:off x="357158" y="192880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7</a:t>
            </a:r>
            <a:r>
              <a:rPr lang="sk-SK" b="1" dirty="0" smtClean="0"/>
              <a:t>. Matematické operácie</a:t>
            </a:r>
          </a:p>
          <a:p>
            <a:r>
              <a:rPr lang="sk-SK" dirty="0" smtClean="0"/>
              <a:t>+, - , *, / , </a:t>
            </a:r>
            <a:r>
              <a:rPr lang="sk-SK" dirty="0" err="1" smtClean="0"/>
              <a:t>sqr</a:t>
            </a:r>
            <a:r>
              <a:rPr lang="sk-SK" dirty="0" smtClean="0"/>
              <a:t>, </a:t>
            </a:r>
            <a:r>
              <a:rPr lang="sk-SK" dirty="0" err="1" smtClean="0"/>
              <a:t>mod</a:t>
            </a:r>
            <a:r>
              <a:rPr lang="sk-SK" dirty="0" smtClean="0"/>
              <a:t> , ...</a:t>
            </a:r>
            <a:endParaRPr lang="sk-SK" dirty="0"/>
          </a:p>
        </p:txBody>
      </p:sp>
      <p:cxnSp>
        <p:nvCxnSpPr>
          <p:cNvPr id="10" name="Rovná spojnica 9"/>
          <p:cNvCxnSpPr/>
          <p:nvPr/>
        </p:nvCxnSpPr>
        <p:spPr>
          <a:xfrm>
            <a:off x="285720" y="2643182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ĺžnik 10"/>
          <p:cNvSpPr/>
          <p:nvPr/>
        </p:nvSpPr>
        <p:spPr>
          <a:xfrm>
            <a:off x="357158" y="2857496"/>
            <a:ext cx="76438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/>
              <a:t>8. Vetvenie </a:t>
            </a:r>
          </a:p>
          <a:p>
            <a:r>
              <a:rPr lang="sk-SK" dirty="0" err="1" smtClean="0"/>
              <a:t>if</a:t>
            </a:r>
            <a:r>
              <a:rPr lang="sk-SK" dirty="0" smtClean="0"/>
              <a:t> (vyraz1)  { príkazy1 }  </a:t>
            </a:r>
            <a:r>
              <a:rPr lang="sk-SK" dirty="0" err="1" smtClean="0"/>
              <a:t>elseif</a:t>
            </a:r>
            <a:r>
              <a:rPr lang="sk-SK" dirty="0" smtClean="0"/>
              <a:t> (vyraz2)  { príkazy2 }  </a:t>
            </a:r>
            <a:r>
              <a:rPr lang="sk-SK" dirty="0" err="1" smtClean="0"/>
              <a:t>else</a:t>
            </a:r>
            <a:r>
              <a:rPr lang="sk-SK" dirty="0" smtClean="0"/>
              <a:t>  { príkazy3 }</a:t>
            </a:r>
            <a:endParaRPr lang="sk-SK" b="1" dirty="0"/>
          </a:p>
        </p:txBody>
      </p:sp>
      <p:cxnSp>
        <p:nvCxnSpPr>
          <p:cNvPr id="14" name="Rovná spojnica 13"/>
          <p:cNvCxnSpPr/>
          <p:nvPr/>
        </p:nvCxnSpPr>
        <p:spPr>
          <a:xfrm>
            <a:off x="357158" y="3643314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ĺžnik 14"/>
          <p:cNvSpPr/>
          <p:nvPr/>
        </p:nvSpPr>
        <p:spPr>
          <a:xfrm>
            <a:off x="428596" y="3714752"/>
            <a:ext cx="71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/>
              <a:t>9. Cykly </a:t>
            </a:r>
          </a:p>
          <a:p>
            <a:r>
              <a:rPr lang="sk-SK" dirty="0" err="1" smtClean="0"/>
              <a:t>While</a:t>
            </a:r>
            <a:r>
              <a:rPr lang="sk-SK" dirty="0" smtClean="0"/>
              <a:t>, </a:t>
            </a:r>
            <a:r>
              <a:rPr lang="sk-SK" dirty="0" err="1" smtClean="0"/>
              <a:t>For</a:t>
            </a:r>
            <a:r>
              <a:rPr lang="sk-SK" dirty="0" smtClean="0"/>
              <a:t>, Do </a:t>
            </a:r>
            <a:r>
              <a:rPr lang="sk-SK" dirty="0" err="1" smtClean="0"/>
              <a:t>while</a:t>
            </a:r>
            <a:endParaRPr lang="sk-SK" dirty="0" smtClean="0"/>
          </a:p>
        </p:txBody>
      </p:sp>
      <p:cxnSp>
        <p:nvCxnSpPr>
          <p:cNvPr id="16" name="Rovná spojnica 15"/>
          <p:cNvCxnSpPr/>
          <p:nvPr/>
        </p:nvCxnSpPr>
        <p:spPr>
          <a:xfrm>
            <a:off x="357158" y="4500570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BlokTextu 16"/>
          <p:cNvSpPr txBox="1"/>
          <p:nvPr/>
        </p:nvSpPr>
        <p:spPr>
          <a:xfrm>
            <a:off x="322958" y="4643446"/>
            <a:ext cx="8463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12. Externé súbory</a:t>
            </a:r>
          </a:p>
          <a:p>
            <a:r>
              <a:rPr lang="sk-SK" dirty="0"/>
              <a:t> </a:t>
            </a:r>
            <a:r>
              <a:rPr lang="sk-SK" dirty="0" err="1" smtClean="0"/>
              <a:t>Include</a:t>
            </a:r>
            <a:r>
              <a:rPr lang="sk-SK" dirty="0" smtClean="0"/>
              <a:t>() , </a:t>
            </a:r>
            <a:r>
              <a:rPr lang="sk-SK" dirty="0" err="1" smtClean="0"/>
              <a:t>Require</a:t>
            </a:r>
            <a:r>
              <a:rPr lang="sk-SK" dirty="0" smtClean="0"/>
              <a:t>()</a:t>
            </a:r>
          </a:p>
          <a:p>
            <a:endParaRPr lang="sk-SK" dirty="0"/>
          </a:p>
        </p:txBody>
      </p:sp>
      <p:cxnSp>
        <p:nvCxnSpPr>
          <p:cNvPr id="18" name="Rovná spojnica 17"/>
          <p:cNvCxnSpPr/>
          <p:nvPr/>
        </p:nvCxnSpPr>
        <p:spPr>
          <a:xfrm>
            <a:off x="428596" y="535782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98323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857224" y="428604"/>
            <a:ext cx="7358114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ĺžnik 4"/>
          <p:cNvSpPr/>
          <p:nvPr/>
        </p:nvSpPr>
        <p:spPr>
          <a:xfrm>
            <a:off x="857224" y="1928802"/>
            <a:ext cx="2214578" cy="421484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bdĺžnik 5"/>
          <p:cNvSpPr/>
          <p:nvPr/>
        </p:nvSpPr>
        <p:spPr>
          <a:xfrm>
            <a:off x="3071802" y="1928802"/>
            <a:ext cx="5143536" cy="421484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BlokTextu 6"/>
          <p:cNvSpPr txBox="1"/>
          <p:nvPr/>
        </p:nvSpPr>
        <p:spPr>
          <a:xfrm>
            <a:off x="1142976" y="714356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Hlavička</a:t>
            </a:r>
            <a:endParaRPr lang="sk-SK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1214414" y="228599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Ľavý stĺpec</a:t>
            </a:r>
            <a:endParaRPr lang="sk-SK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3214678" y="2285992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Obsah</a:t>
            </a:r>
            <a:endParaRPr lang="sk-SK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836712"/>
            <a:ext cx="8784976" cy="493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BlokTextu 2"/>
          <p:cNvSpPr txBox="1"/>
          <p:nvPr/>
        </p:nvSpPr>
        <p:spPr>
          <a:xfrm>
            <a:off x="179512" y="404664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Odpíšte v editore </a:t>
            </a:r>
            <a:r>
              <a:rPr lang="sk-SK" b="1" dirty="0" err="1" smtClean="0"/>
              <a:t>PsPad</a:t>
            </a:r>
            <a:r>
              <a:rPr lang="sk-SK" b="1" dirty="0" smtClean="0"/>
              <a:t> nasledovný kód:</a:t>
            </a:r>
            <a:endParaRPr lang="sk-SK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180528" y="3533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Cieľ: Nadobudnúť zručnosti pri práci s editorom </a:t>
            </a:r>
            <a:r>
              <a:rPr lang="sk-SK" b="1" dirty="0" err="1" smtClean="0">
                <a:solidFill>
                  <a:srgbClr val="FF0000"/>
                </a:solidFill>
              </a:rPr>
              <a:t>PsPad</a:t>
            </a:r>
            <a:r>
              <a:rPr lang="sk-SK" b="1" dirty="0" smtClean="0">
                <a:solidFill>
                  <a:srgbClr val="FF0000"/>
                </a:solidFill>
              </a:rPr>
              <a:t>: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107504" y="5805264"/>
            <a:ext cx="9036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Kód uložte ako súbor </a:t>
            </a:r>
            <a:r>
              <a:rPr lang="sk-SK" dirty="0" err="1" smtClean="0"/>
              <a:t>index.php</a:t>
            </a:r>
            <a:r>
              <a:rPr lang="sk-SK" dirty="0" smtClean="0"/>
              <a:t>, do priečinka c://apache/htdocs/vzor ako súbor </a:t>
            </a:r>
            <a:r>
              <a:rPr lang="sk-SK" dirty="0" err="1" smtClean="0"/>
              <a:t>index.php</a:t>
            </a:r>
            <a:r>
              <a:rPr lang="sk-SK" dirty="0" smtClean="0"/>
              <a:t>.  Súbory </a:t>
            </a:r>
            <a:r>
              <a:rPr lang="sk-SK" dirty="0" err="1" smtClean="0"/>
              <a:t>ofirme.htm</a:t>
            </a:r>
            <a:r>
              <a:rPr lang="sk-SK" dirty="0" smtClean="0"/>
              <a:t>, </a:t>
            </a:r>
            <a:r>
              <a:rPr lang="sk-SK" dirty="0" err="1" smtClean="0"/>
              <a:t>produkty.htm</a:t>
            </a:r>
            <a:r>
              <a:rPr lang="sk-SK" dirty="0" smtClean="0"/>
              <a:t>, </a:t>
            </a:r>
            <a:r>
              <a:rPr lang="sk-SK" dirty="0" err="1" smtClean="0"/>
              <a:t>prezentacia.htm</a:t>
            </a:r>
            <a:r>
              <a:rPr lang="sk-SK" dirty="0" smtClean="0"/>
              <a:t>, </a:t>
            </a:r>
            <a:r>
              <a:rPr lang="sk-SK" dirty="0" err="1" smtClean="0"/>
              <a:t>foto.htm</a:t>
            </a:r>
            <a:r>
              <a:rPr lang="sk-SK" dirty="0" smtClean="0"/>
              <a:t>, </a:t>
            </a:r>
            <a:r>
              <a:rPr lang="sk-SK" dirty="0" err="1" smtClean="0"/>
              <a:t>kontakt.htm</a:t>
            </a:r>
            <a:r>
              <a:rPr lang="sk-SK" dirty="0" smtClean="0"/>
              <a:t> budú vytvorené v editore FrontPage a budú sa nachádzať v priečinku c://apache/htdocs/vzor.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756" y="1643050"/>
            <a:ext cx="8839400" cy="3804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BlokTextu 5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PHP – ZÁKLADY JAZYKA, databáza </a:t>
            </a:r>
            <a:r>
              <a:rPr lang="sk-SK" b="1" dirty="0" err="1" smtClean="0">
                <a:solidFill>
                  <a:srgbClr val="FF0000"/>
                </a:solidFill>
              </a:rPr>
              <a:t>MySQL</a:t>
            </a:r>
            <a:endParaRPr lang="sk-SK" b="1" dirty="0" smtClean="0">
              <a:solidFill>
                <a:srgbClr val="FF0000"/>
              </a:solidFill>
            </a:endParaRP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3838" y="85725"/>
            <a:ext cx="8696325" cy="668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0"/>
            <a:ext cx="7286676" cy="6791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8399</TotalTime>
  <Words>596</Words>
  <Application>Microsoft Office PowerPoint</Application>
  <PresentationFormat>Prezentácia na obrazovke (4:3)</PresentationFormat>
  <Paragraphs>99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Martin</cp:lastModifiedBy>
  <cp:revision>410</cp:revision>
  <dcterms:created xsi:type="dcterms:W3CDTF">2013-09-23T14:51:50Z</dcterms:created>
  <dcterms:modified xsi:type="dcterms:W3CDTF">2015-10-22T15:54:35Z</dcterms:modified>
</cp:coreProperties>
</file>