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9" r:id="rId11"/>
    <p:sldId id="288" r:id="rId12"/>
    <p:sldId id="287" r:id="rId13"/>
    <p:sldId id="277" r:id="rId14"/>
    <p:sldId id="276" r:id="rId15"/>
    <p:sldId id="29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napätia a prúdu: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8119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851920" y="764704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Multisim</a:t>
            </a:r>
            <a:r>
              <a:rPr lang="sk-SK" dirty="0" smtClean="0"/>
              <a:t> vytvorte elektrický obvod s jednosmerným zdrojom 12V a </a:t>
            </a:r>
            <a:r>
              <a:rPr lang="sk-SK" dirty="0" err="1" smtClean="0"/>
              <a:t>rezistorom</a:t>
            </a:r>
            <a:r>
              <a:rPr lang="sk-SK" dirty="0" smtClean="0"/>
              <a:t> 800 Ohmov. Zapojte ampérmeter a odčítajte prúd.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FontTx/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Multisim</a:t>
            </a:r>
            <a:r>
              <a:rPr lang="sk-SK" dirty="0" smtClean="0"/>
              <a:t> vytvorte elektrický obvod s jednosmerným zdrojom 12V a </a:t>
            </a:r>
            <a:r>
              <a:rPr lang="sk-SK" dirty="0" err="1" smtClean="0"/>
              <a:t>rezistorom</a:t>
            </a:r>
            <a:r>
              <a:rPr lang="sk-SK" dirty="0" smtClean="0"/>
              <a:t> 800 Ohmov. Zapojte voltmeter a odčítajte napätie na odpore.</a:t>
            </a:r>
            <a:endParaRPr lang="sk-SK" dirty="0"/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7"/>
            <a:ext cx="2736304" cy="36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851920" y="50131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 nameraných hodnôt overte hodnotu odporu (800 Ohmov).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943100"/>
            <a:ext cx="841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2527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39449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lokTextu 4"/>
          <p:cNvSpPr txBox="1">
            <a:spLocks noChangeArrowheads="1"/>
          </p:cNvSpPr>
          <p:nvPr/>
        </p:nvSpPr>
        <p:spPr bwMode="auto">
          <a:xfrm>
            <a:off x="395288" y="260350"/>
            <a:ext cx="874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multivibrátor</a:t>
            </a:r>
            <a:r>
              <a:rPr lang="sk-SK" b="1" dirty="0" smtClean="0"/>
              <a:t> s 1 LED:</a:t>
            </a:r>
            <a:endParaRPr lang="sk-SK" b="1" dirty="0"/>
          </a:p>
        </p:txBody>
      </p:sp>
      <p:sp>
        <p:nvSpPr>
          <p:cNvPr id="14339" name="AutoShape 4" descr="http://www.puntoflotante.net/BC337-NPN-TRANSISTOR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552728" cy="42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4"/>
          <p:cNvSpPr txBox="1">
            <a:spLocks noChangeArrowheads="1"/>
          </p:cNvSpPr>
          <p:nvPr/>
        </p:nvSpPr>
        <p:spPr bwMode="auto">
          <a:xfrm>
            <a:off x="395288" y="260350"/>
            <a:ext cx="874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multivibrátor</a:t>
            </a:r>
            <a:r>
              <a:rPr lang="sk-SK" b="1" dirty="0" smtClean="0"/>
              <a:t> s dvoma LED: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0" y="1124744"/>
            <a:ext cx="6482673" cy="52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4403"/>
            <a:ext cx="8871455" cy="663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23928" y="3429000"/>
            <a:ext cx="5220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Vytvor </a:t>
            </a:r>
            <a:r>
              <a:rPr lang="sk-SK" dirty="0" err="1" smtClean="0"/>
              <a:t>pravdivostné</a:t>
            </a:r>
            <a:r>
              <a:rPr lang="sk-SK" dirty="0" smtClean="0"/>
              <a:t> tabuľky k jednotlivým logickým členom</a:t>
            </a:r>
          </a:p>
          <a:p>
            <a:pPr marL="342900" indent="-342900">
              <a:buAutoNum type="arabicPeriod"/>
            </a:pPr>
            <a:r>
              <a:rPr lang="sk-SK" dirty="0" smtClean="0"/>
              <a:t> Urči hodnoty na vstupe logickej schémy, pre ktoré je na výstupe logická 1.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2578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779912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odporu nepriamou metódou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353584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 Vypočítajte výsledný odpor pomocou </a:t>
            </a:r>
            <a:r>
              <a:rPr lang="sk-SK" dirty="0" err="1" smtClean="0"/>
              <a:t>Multisimu</a:t>
            </a:r>
            <a:r>
              <a:rPr lang="sk-SK" dirty="0" smtClean="0"/>
              <a:t> pre </a:t>
            </a:r>
            <a:r>
              <a:rPr lang="sk-SK" dirty="0" err="1" smtClean="0"/>
              <a:t>rezistory</a:t>
            </a:r>
            <a:r>
              <a:rPr lang="sk-SK" dirty="0" smtClean="0"/>
              <a:t>, ktoré sú zapojené paralelne s hodnotami 1000 Ohmov a 2000 Ohmov. </a:t>
            </a:r>
          </a:p>
          <a:p>
            <a:r>
              <a:rPr lang="sk-SK" dirty="0" smtClean="0"/>
              <a:t>Overte pomocou simulácie.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29119"/>
            <a:ext cx="2520280" cy="30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3779912" y="980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sk-SK" dirty="0" smtClean="0"/>
              <a:t>3.  V elektrickom obvode zapojte paralelne 2 </a:t>
            </a:r>
            <a:r>
              <a:rPr lang="sk-SK" dirty="0" err="1" smtClean="0"/>
              <a:t>rezistory</a:t>
            </a:r>
            <a:r>
              <a:rPr lang="sk-SK" dirty="0" smtClean="0"/>
              <a:t> s hodnotami R1=100 Ohmov a R2=1000 Ohmov, zdroj má napätie 12V. Zistite výsledný odpor pomocou ampérmetra a voltmetra simuláciou. Obvod zakreslite.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779912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836712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dirty="0" smtClean="0"/>
              <a:t>5.  Overte 2. </a:t>
            </a:r>
            <a:r>
              <a:rPr lang="sk-SK" dirty="0" err="1" smtClean="0"/>
              <a:t>Kirchoffov</a:t>
            </a:r>
            <a:r>
              <a:rPr lang="sk-SK" dirty="0" smtClean="0"/>
              <a:t> zákon v obvode s dvoma </a:t>
            </a:r>
            <a:r>
              <a:rPr lang="sk-SK" dirty="0" err="1" smtClean="0"/>
              <a:t>rezistormi</a:t>
            </a:r>
            <a:r>
              <a:rPr lang="sk-SK" dirty="0" smtClean="0"/>
              <a:t> s hodnotami 100 Ohmov a 200 Ohmov zapojených paralelne s jednosmerným zdrojom 12 V. (Súčet prúdov v uzle sa rovná 0).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312368" cy="22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5"/>
            <a:ext cx="3384376" cy="34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3923928" y="292494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 Overte 1. </a:t>
            </a:r>
            <a:r>
              <a:rPr lang="sk-SK" dirty="0" err="1" smtClean="0"/>
              <a:t>Kirchoffov</a:t>
            </a:r>
            <a:r>
              <a:rPr lang="sk-SK" dirty="0" smtClean="0"/>
              <a:t> zákon v obvode s dvoma </a:t>
            </a:r>
            <a:r>
              <a:rPr lang="sk-SK" dirty="0" err="1" smtClean="0"/>
              <a:t>rezistormi</a:t>
            </a:r>
            <a:r>
              <a:rPr lang="sk-SK" dirty="0" smtClean="0"/>
              <a:t> s hodnotami 100 Ohmov a 200 Ohmov</a:t>
            </a:r>
          </a:p>
          <a:p>
            <a:r>
              <a:rPr lang="sk-SK" dirty="0" smtClean="0"/>
              <a:t>Zapojených do série a so zdrojom 12V. (Súčet napätí na spotrebičoch v slučke sa rovná napätiu zdroja.)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283968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355976" y="8367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 Zapojte elektrický obvod so žiarovkou s výkonom 40W v obvode striedavého prúdu so zdrojom 230V. Overte výkon žiarovky nameraním prúdu a napätia na žiarovke. 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88432" cy="26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572000" y="344177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8. Overte Ohmov zákon v jednosmernom obvode s napätím 12V, na </a:t>
            </a:r>
            <a:r>
              <a:rPr lang="sk-SK" dirty="0" err="1" smtClean="0"/>
              <a:t>rezistore</a:t>
            </a:r>
            <a:r>
              <a:rPr lang="sk-SK" dirty="0" smtClean="0"/>
              <a:t> 1000 Ohmov.</a:t>
            </a:r>
            <a:endParaRPr lang="sk-SK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12954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888432" cy="1512168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32040" y="753591"/>
            <a:ext cx="3744416" cy="202733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95536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076056" y="104344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2:</a:t>
            </a:r>
            <a:endParaRPr lang="sk-SK" b="1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4104456" cy="24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068960"/>
            <a:ext cx="3744416" cy="34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pic>
        <p:nvPicPr>
          <p:cNvPr id="7" name="Obrázok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004048" y="1124744"/>
            <a:ext cx="3672408" cy="2016224"/>
          </a:xfrm>
          <a:prstGeom prst="rect">
            <a:avLst/>
          </a:prstGeom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83568" y="980728"/>
            <a:ext cx="3816424" cy="223224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39552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3: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148064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4:</a:t>
            </a:r>
            <a:endParaRPr lang="sk-SK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3168352" cy="34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3528392" cy="32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499992" cy="26642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5:</a:t>
            </a:r>
            <a:endParaRPr lang="sk-SK" b="1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4608512" cy="240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427984" cy="31683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pic>
        <p:nvPicPr>
          <p:cNvPr id="8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464496" cy="29397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BlokTextu 9"/>
          <p:cNvSpPr txBox="1"/>
          <p:nvPr/>
        </p:nvSpPr>
        <p:spPr>
          <a:xfrm>
            <a:off x="251520" y="8460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4572000" y="8367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7:</a:t>
            </a:r>
            <a:endParaRPr lang="sk-SK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4420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627115" cy="2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819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352</Words>
  <Application>Microsoft Office PowerPoint</Application>
  <PresentationFormat>Prezentácia na obrazovke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okay</cp:lastModifiedBy>
  <cp:revision>63</cp:revision>
  <dcterms:created xsi:type="dcterms:W3CDTF">2013-02-01T18:44:01Z</dcterms:created>
  <dcterms:modified xsi:type="dcterms:W3CDTF">2015-02-04T17:25:55Z</dcterms:modified>
</cp:coreProperties>
</file>